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24" r:id="rId20"/>
    <p:sldId id="304" r:id="rId2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72"/>
  </p:normalViewPr>
  <p:slideViewPr>
    <p:cSldViewPr snapToGrid="0" snapToObjects="1">
      <p:cViewPr varScale="1">
        <p:scale>
          <a:sx n="162" d="100"/>
          <a:sy n="162" d="100"/>
        </p:scale>
        <p:origin x="2584" y="4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4/1/25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4/1/25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4/1/25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4/1/25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4/1/25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4/1/25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4/1/25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4/1/25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4/1/25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4/1/25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4/1/25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53674"/>
            <a:ext cx="4192910" cy="2699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Geen </a:t>
            </a:r>
            <a:r>
              <a:rPr lang="nl-NL" sz="1000" dirty="0" err="1">
                <a:solidFill>
                  <a:srgbClr val="C00000"/>
                </a:solidFill>
              </a:rPr>
              <a:t>social</a:t>
            </a:r>
            <a:r>
              <a:rPr lang="nl-NL" sz="1000" dirty="0">
                <a:solidFill>
                  <a:srgbClr val="C00000"/>
                </a:solidFill>
              </a:rPr>
              <a:t> media </a:t>
            </a:r>
            <a:r>
              <a:rPr lang="nl-NL" sz="900" dirty="0">
                <a:solidFill>
                  <a:schemeClr val="tx1"/>
                </a:solidFill>
              </a:rPr>
              <a:t>(i.t.t. Flickr, Facebook, Ex-Twitter…)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b.v.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Niet</a:t>
            </a:r>
            <a:r>
              <a:rPr lang="nl-NL" sz="1000" dirty="0">
                <a:solidFill>
                  <a:schemeClr val="tx1"/>
                </a:solidFill>
              </a:rPr>
              <a:t> beperkt tot Fotobond of zelfs Nederland (tweetalig)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Ook website</a:t>
            </a:r>
            <a:r>
              <a:rPr lang="nl-NL" sz="1200" dirty="0"/>
              <a:t> </a:t>
            </a:r>
            <a:r>
              <a:rPr lang="nl-NL" sz="1200" dirty="0">
                <a:solidFill>
                  <a:srgbClr val="D16349"/>
                </a:solidFill>
              </a:rPr>
              <a:t>integratie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Zusterapp genereert HTML pagina’s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gegevens: </a:t>
            </a:r>
            <a:r>
              <a:rPr lang="nl-NL" sz="1200" dirty="0"/>
              <a:t>clubs beheren eigen lijsten </a:t>
            </a:r>
            <a:r>
              <a:rPr lang="nl-NL" sz="900" dirty="0"/>
              <a:t>(dus decentraal)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Gefaseerde deelname: club kan in eigen tempo meedoen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software:</a:t>
            </a:r>
            <a:r>
              <a:rPr lang="nl-NL" sz="1200" dirty="0"/>
              <a:t> samenwerking via </a:t>
            </a:r>
            <a:r>
              <a:rPr lang="nl-NL" sz="1200" dirty="0" err="1"/>
              <a:t>github.com</a:t>
            </a:r>
            <a:r>
              <a:rPr lang="nl-NL" sz="1200" dirty="0"/>
              <a:t>/</a:t>
            </a:r>
            <a:r>
              <a:rPr lang="nl-NL" sz="1200" dirty="0" err="1"/>
              <a:t>vdhamer</a:t>
            </a:r>
            <a:endParaRPr lang="nl-NL" sz="1200" dirty="0"/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Gratis, </a:t>
            </a:r>
            <a:r>
              <a:rPr lang="nl-NL" sz="1000" dirty="0">
                <a:solidFill>
                  <a:schemeClr val="tx1"/>
                </a:solidFill>
              </a:rPr>
              <a:t>dus geen drempel om het te gebruiken</a:t>
            </a:r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 </a:t>
            </a:r>
            <a:r>
              <a:rPr lang="nl-NL" sz="1000" dirty="0"/>
              <a:t>is </a:t>
            </a:r>
            <a:r>
              <a:rPr lang="nl-NL" sz="1000" dirty="0">
                <a:solidFill>
                  <a:schemeClr val="tx1"/>
                </a:solidFill>
              </a:rPr>
              <a:t>noodzakelijk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voor de vrijwilligers in “open source”</a:t>
            </a: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000" dirty="0"/>
              <a:t>Portfolio’s van leden van fotoclubs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US" sz="1100" dirty="0"/>
              <a:t>24</a:t>
            </a:r>
            <a:r>
              <a:rPr lang="en-NL" sz="1100"/>
              <a:t> </a:t>
            </a:r>
            <a:r>
              <a:rPr lang="en-US" sz="1100" dirty="0"/>
              <a:t>Mar</a:t>
            </a:r>
            <a:r>
              <a:rPr lang="en-NL" sz="1100"/>
              <a:t> 2</a:t>
            </a:r>
            <a:r>
              <a:rPr lang="en-US" sz="1100" dirty="0"/>
              <a:t>5</a:t>
            </a:r>
            <a:endParaRPr lang="en-NL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/>
          <a:stretch/>
        </p:blipFill>
        <p:spPr>
          <a:xfrm>
            <a:off x="4732724" y="2053674"/>
            <a:ext cx="4192910" cy="26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3961CA-6024-306C-0D0C-F3C198E5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45" y="866775"/>
            <a:ext cx="3399457" cy="3496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5598652" y="4126518"/>
            <a:ext cx="133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SE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gen 3</a:t>
            </a:r>
            <a:br>
              <a:rPr lang="en-NL" sz="90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20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408472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435869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87AB7-F17C-DF6E-108A-298A2CF1DE23}"/>
              </a:ext>
            </a:extLst>
          </p:cNvPr>
          <p:cNvSpPr txBox="1"/>
          <p:nvPr/>
        </p:nvSpPr>
        <p:spPr>
          <a:xfrm>
            <a:off x="7243622" y="4329793"/>
            <a:ext cx="145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16 Pro Max</a:t>
            </a:r>
          </a:p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6</a:t>
            </a:r>
            <a:r>
              <a:rPr lang="en-US" dirty="0"/>
              <a:t>7</a:t>
            </a:r>
            <a:r>
              <a:rPr lang="en-NL"/>
              <a:t> </a:t>
            </a:r>
            <a:r>
              <a:rPr lang="en-NL" dirty="0"/>
              <a:t>clubs in regio “Brabant Oost”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1: </a:t>
            </a:r>
            <a:r>
              <a:rPr lang="en-NL"/>
              <a:t>hoe voeg</a:t>
            </a:r>
            <a:r>
              <a:rPr lang="en-US" dirty="0"/>
              <a:t> je </a:t>
            </a:r>
            <a:r>
              <a:rPr lang="en-NL"/>
              <a:t>clubs </a:t>
            </a:r>
            <a:r>
              <a:rPr lang="en-NL" dirty="0"/>
              <a:t>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02" y="483063"/>
            <a:ext cx="5606922" cy="2626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973061" y="1540825"/>
            <a:ext cx="1064655" cy="193183"/>
          </a:xfrm>
          <a:prstGeom prst="leftArrow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3662809" y="693555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</a:t>
            </a:r>
            <a:r>
              <a:rPr lang="en-NL" sz="1400"/>
              <a:t>mag </a:t>
            </a:r>
            <a:r>
              <a:rPr lang="en-US" sz="1400" dirty="0" err="1"/>
              <a:t>hun</a:t>
            </a:r>
            <a:r>
              <a:rPr lang="en-US" sz="1400" dirty="0"/>
              <a:t> eigen</a:t>
            </a:r>
            <a:r>
              <a:rPr lang="en-NL" sz="1400"/>
              <a:t> </a:t>
            </a:r>
            <a:r>
              <a:rPr lang="en-NL" sz="1400" dirty="0"/>
              <a:t>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</a:t>
            </a:r>
            <a:r>
              <a:rPr lang="en-NL" sz="1400"/>
              <a:t>als </a:t>
            </a:r>
            <a:r>
              <a:rPr lang="en-US" sz="1400" dirty="0"/>
              <a:t>hoe </a:t>
            </a:r>
            <a:r>
              <a:rPr lang="en-NL" sz="1400"/>
              <a:t>Wordpress </a:t>
            </a:r>
            <a:r>
              <a:rPr lang="en-NL" sz="1400" dirty="0"/>
              <a:t>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vermeld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worden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als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9999.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2953512"/>
            <a:ext cx="2479351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</a:t>
            </a:r>
            <a:r>
              <a:rPr lang="en-NL"/>
              <a:t>ledenlijst (</a:t>
            </a:r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2) </a:t>
            </a:r>
            <a:r>
              <a:rPr lang="en-NL"/>
              <a:t>eruit </a:t>
            </a:r>
            <a:r>
              <a:rPr lang="en-US" dirty="0"/>
              <a:t>in de</a:t>
            </a:r>
            <a:r>
              <a:rPr lang="en-NL"/>
              <a:t> </a:t>
            </a:r>
            <a:r>
              <a:rPr lang="en-NL" dirty="0"/>
              <a:t>app </a:t>
            </a:r>
            <a:r>
              <a:rPr lang="en-NL"/>
              <a:t>en </a:t>
            </a:r>
            <a:r>
              <a:rPr lang="en-US" dirty="0"/>
              <a:t>op de </a:t>
            </a:r>
            <a:r>
              <a:rPr lang="en-NL"/>
              <a:t>website</a:t>
            </a:r>
            <a:r>
              <a:rPr lang="en-NL" dirty="0"/>
              <a:t>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9BC25D-27EC-7E6A-FB7B-F3C0B306A2D3}"/>
              </a:ext>
            </a:extLst>
          </p:cNvPr>
          <p:cNvGrpSpPr/>
          <p:nvPr/>
        </p:nvGrpSpPr>
        <p:grpSpPr>
          <a:xfrm>
            <a:off x="4991053" y="1074461"/>
            <a:ext cx="4152947" cy="3325667"/>
            <a:chOff x="4991053" y="1074461"/>
            <a:chExt cx="4152947" cy="3325667"/>
          </a:xfrm>
        </p:grpSpPr>
        <p:pic>
          <p:nvPicPr>
            <p:cNvPr id="17" name="Picture 16" descr="A table with text on it&#10;&#10;Description automatically generated">
              <a:extLst>
                <a:ext uri="{FF2B5EF4-FFF2-40B4-BE49-F238E27FC236}">
                  <a16:creationId xmlns:a16="http://schemas.microsoft.com/office/drawing/2014/main" id="{0BDB14A4-27FA-0885-BB80-1EAFBDD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53" y="1074461"/>
              <a:ext cx="4152947" cy="33256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CBA67-04FB-0A46-AAEF-B1828E1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3582197"/>
              <a:ext cx="712788" cy="17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2181</TotalTime>
  <Words>872</Words>
  <Application>Microsoft Macintosh PowerPoint</Application>
  <PresentationFormat>On-screen Show (16:9)</PresentationFormat>
  <Paragraphs>141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app Portfolio’s van leden van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162</cp:revision>
  <dcterms:created xsi:type="dcterms:W3CDTF">2019-12-06T15:20:23Z</dcterms:created>
  <dcterms:modified xsi:type="dcterms:W3CDTF">2025-04-01T19:29:43Z</dcterms:modified>
</cp:coreProperties>
</file>